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585D92-0B6B-4159-866E-0298AC268E36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351C83-6CBE-41B4-878A-7C66D13D1BA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етодическая копилка\методические пособия\im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Размеры той площадки составили 15,24 на 10,66 метров. А первый удачный бросок в истории баскетбола (кстати, единственный в том матче) удался Уильяму Чейзу. Выполнил он его с расстояния 7,6 метра, с центра площадки, после чего его команда победила с нелепым для нашего времени счетом –   1:0 .Игра, изобретенная </a:t>
            </a:r>
            <a:r>
              <a:rPr lang="ru-RU" dirty="0" err="1" smtClean="0"/>
              <a:t>Нейсмитом</a:t>
            </a:r>
            <a:r>
              <a:rPr lang="ru-RU" dirty="0" smtClean="0"/>
              <a:t>, быстро приобрела известность: ведь его ученики, разъезжаясь по домам на рождественские каникулы, знакомили с ней всех своих приятелей. Прошел только один год, а в баскетбол уже играли все Соединенные Штаты. А поскольку среди учеников </a:t>
            </a:r>
            <a:r>
              <a:rPr lang="ru-RU" dirty="0" err="1" smtClean="0"/>
              <a:t>Нейсмита</a:t>
            </a:r>
            <a:r>
              <a:rPr lang="ru-RU" dirty="0" smtClean="0"/>
              <a:t> были 5 канадцев и 1 японец – то баскетбольная эпидемия охватила и эти </a:t>
            </a:r>
            <a:r>
              <a:rPr lang="ru-RU" dirty="0" err="1" smtClean="0"/>
              <a:t>страны.На</a:t>
            </a:r>
            <a:r>
              <a:rPr lang="ru-RU" dirty="0" smtClean="0"/>
              <a:t> заре своего существования баскетбол был не таким зрелищным, как сейчас, и счет в нем рос не так быстро. Хотя </a:t>
            </a:r>
            <a:r>
              <a:rPr lang="ru-RU" dirty="0" err="1" smtClean="0"/>
              <a:t>Нейсмит</a:t>
            </a:r>
            <a:r>
              <a:rPr lang="ru-RU" dirty="0" smtClean="0"/>
              <a:t> задумал эту игру как бесконтактный вид спорта и даже установил соответствующие правила , на первых порах матчи превращались в очень жестокие </a:t>
            </a:r>
            <a:r>
              <a:rPr lang="ru-RU" dirty="0" err="1" smtClean="0"/>
              <a:t>потасовки.На</a:t>
            </a:r>
            <a:r>
              <a:rPr lang="ru-RU" dirty="0" smtClean="0"/>
              <a:t> протяжении лет правила баскетбола менялись, благодаря чему игра становилась открытой, быстрой и динамичной. Например, отменили вбрасывание в центральном круге после каждого забитого мяча, ввели хронометраж игрового времени,  правило 24 сек   и т.п. Именно поэтому, современный баскетбол – наверняка самый динамичный вид </a:t>
            </a:r>
            <a:r>
              <a:rPr lang="ru-RU" dirty="0" err="1" smtClean="0"/>
              <a:t>спортаНу</a:t>
            </a:r>
            <a:r>
              <a:rPr lang="ru-RU" dirty="0" smtClean="0"/>
              <a:t>, вот и подошла к концу эта статья, рассказывающая про историю баскетбола. Уверен, что каждый из Вас нашел в ней что-то интересное и полезное. </a:t>
            </a:r>
            <a:endParaRPr lang="ru-RU" dirty="0" smtClean="0"/>
          </a:p>
          <a:p>
            <a:r>
              <a:rPr lang="ru-RU" dirty="0" smtClean="0"/>
              <a:t>Желаю </a:t>
            </a:r>
            <a:r>
              <a:rPr lang="ru-RU" dirty="0" smtClean="0"/>
              <a:t>Вам удачных тренировок и до скорых встреч на страницах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52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Баскетбол.  Немного истории.</dc:title>
  <dc:creator>User</dc:creator>
  <cp:lastModifiedBy>User</cp:lastModifiedBy>
  <cp:revision>5</cp:revision>
  <dcterms:created xsi:type="dcterms:W3CDTF">2020-04-09T11:29:30Z</dcterms:created>
  <dcterms:modified xsi:type="dcterms:W3CDTF">2020-04-09T19:54:26Z</dcterms:modified>
</cp:coreProperties>
</file>