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8" r:id="rId4"/>
    <p:sldId id="261" r:id="rId5"/>
    <p:sldId id="257" r:id="rId6"/>
    <p:sldId id="260" r:id="rId7"/>
    <p:sldId id="264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80" autoAdjust="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37003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37842-320D-4FA6-9708-E9A4B10ACB4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F50A-CA35-4929-BCED-8304D37C2E8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37842-320D-4FA6-9708-E9A4B10ACB4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F50A-CA35-4929-BCED-8304D37C2E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37842-320D-4FA6-9708-E9A4B10ACB4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F50A-CA35-4929-BCED-8304D37C2E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37842-320D-4FA6-9708-E9A4B10ACB4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F50A-CA35-4929-BCED-8304D37C2E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37842-320D-4FA6-9708-E9A4B10ACB4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F50A-CA35-4929-BCED-8304D37C2E8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37842-320D-4FA6-9708-E9A4B10ACB4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F50A-CA35-4929-BCED-8304D37C2E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37842-320D-4FA6-9708-E9A4B10ACB4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F50A-CA35-4929-BCED-8304D37C2E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37842-320D-4FA6-9708-E9A4B10ACB4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F50A-CA35-4929-BCED-8304D37C2E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37842-320D-4FA6-9708-E9A4B10ACB4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F50A-CA35-4929-BCED-8304D37C2E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37842-320D-4FA6-9708-E9A4B10ACB4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EF50A-CA35-4929-BCED-8304D37C2E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37842-320D-4FA6-9708-E9A4B10ACB4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4FEF50A-CA35-4929-BCED-8304D37C2E8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837842-320D-4FA6-9708-E9A4B10ACB4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FEF50A-CA35-4929-BCED-8304D37C2E8F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Вербное воскресенье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486480"/>
          </a:xfrm>
        </p:spPr>
        <p:txBody>
          <a:bodyPr>
            <a:normAutofit fontScale="92500" lnSpcReduction="20000"/>
          </a:bodyPr>
          <a:lstStyle/>
          <a:p>
            <a:r>
              <a:rPr lang="ru-RU" sz="3500" dirty="0" smtClean="0"/>
              <a:t>Материал для детей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Педагог дополнительного образования: </a:t>
            </a:r>
          </a:p>
          <a:p>
            <a:r>
              <a:rPr lang="ru-RU" dirty="0" smtClean="0"/>
              <a:t>Петровская Л.В.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---------------------------------------</a:t>
            </a:r>
          </a:p>
          <a:p>
            <a:r>
              <a:rPr lang="ru-RU" dirty="0" smtClean="0"/>
              <a:t> Верба, верба, наша пальма-</a:t>
            </a:r>
          </a:p>
          <a:p>
            <a:r>
              <a:rPr lang="ru-RU" dirty="0" smtClean="0"/>
              <a:t>Ты </a:t>
            </a:r>
            <a:r>
              <a:rPr lang="ru-RU" dirty="0" smtClean="0"/>
              <a:t>на вид совсем проста!</a:t>
            </a:r>
          </a:p>
          <a:p>
            <a:r>
              <a:rPr lang="ru-RU" dirty="0" smtClean="0"/>
              <a:t>И с тобою мы встречаем</a:t>
            </a:r>
          </a:p>
          <a:p>
            <a:r>
              <a:rPr lang="ru-RU" dirty="0" smtClean="0"/>
              <a:t>К нам грядущего Христа.</a:t>
            </a:r>
          </a:p>
          <a:p>
            <a:r>
              <a:rPr lang="ru-RU" dirty="0" smtClean="0"/>
              <a:t>Потому и отдаем мы</a:t>
            </a:r>
          </a:p>
          <a:p>
            <a:r>
              <a:rPr lang="ru-RU" dirty="0" smtClean="0"/>
              <a:t>Каждый год, весною, вновь,</a:t>
            </a:r>
          </a:p>
          <a:p>
            <a:r>
              <a:rPr lang="ru-RU" dirty="0" smtClean="0"/>
              <a:t>Белой вербе нашу нежность,</a:t>
            </a:r>
          </a:p>
          <a:p>
            <a:r>
              <a:rPr lang="ru-RU" dirty="0" smtClean="0"/>
              <a:t>Нашу ласку и любовь.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Агния </a:t>
            </a:r>
            <a:r>
              <a:rPr lang="ru-RU" dirty="0" err="1" smtClean="0"/>
              <a:t>Барто</a:t>
            </a:r>
            <a:r>
              <a:rPr lang="ru-RU" dirty="0" smtClean="0"/>
              <a:t> </a:t>
            </a:r>
            <a:r>
              <a:rPr lang="ru-RU" i="1" dirty="0" smtClean="0"/>
              <a:t>«</a:t>
            </a:r>
            <a:r>
              <a:rPr lang="ru-RU" b="1" i="1" dirty="0" smtClean="0"/>
              <a:t>Верба</a:t>
            </a:r>
            <a:r>
              <a:rPr lang="ru-RU" i="1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20000"/>
          </a:bodyPr>
          <a:lstStyle/>
          <a:p>
            <a:r>
              <a:rPr lang="ru-RU" b="1" dirty="0" smtClean="0"/>
              <a:t>Верба</a:t>
            </a:r>
            <a:r>
              <a:rPr lang="ru-RU" dirty="0" smtClean="0"/>
              <a:t>, </a:t>
            </a:r>
            <a:r>
              <a:rPr lang="ru-RU" b="1" dirty="0" smtClean="0"/>
              <a:t>верба</a:t>
            </a:r>
            <a:r>
              <a:rPr lang="ru-RU" dirty="0" smtClean="0"/>
              <a:t>, </a:t>
            </a:r>
            <a:r>
              <a:rPr lang="ru-RU" b="1" dirty="0" smtClean="0"/>
              <a:t>верба</a:t>
            </a:r>
            <a:r>
              <a:rPr lang="ru-RU" dirty="0" smtClean="0"/>
              <a:t>,</a:t>
            </a:r>
          </a:p>
          <a:p>
            <a:r>
              <a:rPr lang="ru-RU" b="1" dirty="0" smtClean="0"/>
              <a:t>Верба зацвела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Это значит, — верно,</a:t>
            </a:r>
          </a:p>
          <a:p>
            <a:r>
              <a:rPr lang="ru-RU" dirty="0" smtClean="0"/>
              <a:t>Что весна пришла.</a:t>
            </a:r>
          </a:p>
          <a:p>
            <a:r>
              <a:rPr lang="ru-RU" dirty="0" smtClean="0"/>
              <a:t>Это значит — верно,</a:t>
            </a:r>
          </a:p>
          <a:p>
            <a:r>
              <a:rPr lang="ru-RU" dirty="0" smtClean="0"/>
              <a:t>Что зиме конец.</a:t>
            </a:r>
          </a:p>
          <a:p>
            <a:r>
              <a:rPr lang="ru-RU" dirty="0" smtClean="0"/>
              <a:t>Самый, самый первый</a:t>
            </a:r>
          </a:p>
          <a:p>
            <a:r>
              <a:rPr lang="ru-RU" dirty="0" smtClean="0"/>
              <a:t>Прилетел скворец,</a:t>
            </a:r>
          </a:p>
          <a:p>
            <a:r>
              <a:rPr lang="ru-RU" u="sng" dirty="0" smtClean="0"/>
              <a:t>Засвистел в скворечне</a:t>
            </a:r>
            <a:r>
              <a:rPr lang="ru-RU" dirty="0" smtClean="0"/>
              <a:t>:</a:t>
            </a:r>
          </a:p>
          <a:p>
            <a:r>
              <a:rPr lang="ru-RU" dirty="0" smtClean="0"/>
              <a:t>- Ну, теперь я здешний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Но весне не верьте,</a:t>
            </a:r>
          </a:p>
          <a:p>
            <a:r>
              <a:rPr lang="ru-RU" dirty="0" smtClean="0"/>
              <a:t>Слышен ветра свист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Ветер, ветер, ветер</a:t>
            </a:r>
          </a:p>
          <a:p>
            <a:r>
              <a:rPr lang="ru-RU" dirty="0" smtClean="0"/>
              <a:t>По дорогам вертит</a:t>
            </a:r>
          </a:p>
          <a:p>
            <a:r>
              <a:rPr lang="ru-RU" dirty="0" smtClean="0"/>
              <a:t>Прошлогодний лист.</a:t>
            </a:r>
          </a:p>
          <a:p>
            <a:r>
              <a:rPr lang="ru-RU" dirty="0" smtClean="0"/>
              <a:t>Всё апрелю шутки!</a:t>
            </a:r>
          </a:p>
          <a:p>
            <a:r>
              <a:rPr lang="ru-RU" dirty="0" smtClean="0"/>
              <a:t>Сельский детский сад</a:t>
            </a:r>
          </a:p>
          <a:p>
            <a:r>
              <a:rPr lang="ru-RU" dirty="0" smtClean="0"/>
              <a:t>Утром скинул шубки,</a:t>
            </a:r>
          </a:p>
          <a:p>
            <a:r>
              <a:rPr lang="ru-RU" dirty="0" smtClean="0"/>
              <a:t>В полдень — снегопад!</a:t>
            </a:r>
          </a:p>
          <a:p>
            <a:r>
              <a:rPr lang="ru-RU" dirty="0" smtClean="0"/>
              <a:t>Но не так уж скверно</a:t>
            </a:r>
          </a:p>
          <a:p>
            <a:r>
              <a:rPr lang="ru-RU" dirty="0" smtClean="0"/>
              <a:t>Обстоят дела,</a:t>
            </a:r>
          </a:p>
          <a:p>
            <a:r>
              <a:rPr lang="ru-RU" dirty="0" smtClean="0"/>
              <a:t>Если </a:t>
            </a:r>
            <a:r>
              <a:rPr lang="ru-RU" b="1" dirty="0" smtClean="0"/>
              <a:t>верба</a:t>
            </a:r>
            <a:r>
              <a:rPr lang="ru-RU" dirty="0" smtClean="0"/>
              <a:t>, </a:t>
            </a:r>
            <a:r>
              <a:rPr lang="ru-RU" b="1" dirty="0" smtClean="0"/>
              <a:t>верба</a:t>
            </a:r>
            <a:endParaRPr lang="ru-RU" dirty="0" smtClean="0"/>
          </a:p>
          <a:p>
            <a:r>
              <a:rPr lang="ru-RU" b="1" dirty="0" smtClean="0"/>
              <a:t>Верба зацвела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dirty="0" smtClean="0"/>
              <a:t>Физкультминутка</a:t>
            </a:r>
            <a:r>
              <a:rPr lang="ru-RU" dirty="0" smtClean="0"/>
              <a:t>: </a:t>
            </a:r>
            <a:r>
              <a:rPr lang="ru-RU" i="1" dirty="0" smtClean="0"/>
              <a:t>«Про весну»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Солнце </a:t>
            </a:r>
            <a:r>
              <a:rPr lang="ru-RU" dirty="0" smtClean="0"/>
              <a:t>засветило, </a:t>
            </a:r>
            <a:r>
              <a:rPr lang="ru-RU" i="1" dirty="0" smtClean="0"/>
              <a:t>(руки через середину поднять)</a:t>
            </a:r>
            <a:endParaRPr lang="ru-RU" dirty="0" smtClean="0"/>
          </a:p>
          <a:p>
            <a:r>
              <a:rPr lang="ru-RU" dirty="0" smtClean="0"/>
              <a:t>Сугробы растопило </a:t>
            </a:r>
            <a:r>
              <a:rPr lang="ru-RU" i="1" dirty="0" smtClean="0"/>
              <a:t>(руки через середину опустить)</a:t>
            </a:r>
            <a:endParaRPr lang="ru-RU" dirty="0" smtClean="0"/>
          </a:p>
          <a:p>
            <a:r>
              <a:rPr lang="ru-RU" dirty="0" smtClean="0"/>
              <a:t>Теплую погоду принесла весна </a:t>
            </a:r>
            <a:r>
              <a:rPr lang="ru-RU" i="1" dirty="0" smtClean="0"/>
              <a:t>(руки в сторону)</a:t>
            </a:r>
            <a:endParaRPr lang="ru-RU" dirty="0" smtClean="0"/>
          </a:p>
          <a:p>
            <a:r>
              <a:rPr lang="ru-RU" dirty="0" smtClean="0"/>
              <a:t>Грачи к нам прилетают, </a:t>
            </a:r>
            <a:r>
              <a:rPr lang="ru-RU" i="1" dirty="0" smtClean="0"/>
              <a:t>(махи руками)</a:t>
            </a:r>
            <a:endParaRPr lang="ru-RU" dirty="0" smtClean="0"/>
          </a:p>
          <a:p>
            <a:r>
              <a:rPr lang="ru-RU" dirty="0" smtClean="0"/>
              <a:t>И еж с медведем знают: (</a:t>
            </a:r>
            <a:r>
              <a:rPr lang="ru-RU" i="1" dirty="0" smtClean="0"/>
              <a:t>руки прижать к груди, голову опустить, руки поднять вверх, чуть в стороны, указательный палец приставить ко лбу)</a:t>
            </a:r>
          </a:p>
          <a:p>
            <a:r>
              <a:rPr lang="ru-RU" dirty="0" smtClean="0"/>
              <a:t>Пора им просыпаться, </a:t>
            </a:r>
            <a:r>
              <a:rPr lang="ru-RU" i="1" dirty="0" smtClean="0"/>
              <a:t>(подтянуться, посмотреть по сторонам)</a:t>
            </a:r>
            <a:endParaRPr lang="ru-RU" dirty="0" smtClean="0"/>
          </a:p>
          <a:p>
            <a:r>
              <a:rPr lang="ru-RU" dirty="0" smtClean="0"/>
              <a:t>Весною любоваться!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Традиции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Букет </a:t>
            </a:r>
            <a:r>
              <a:rPr lang="ru-RU" b="1" dirty="0" smtClean="0"/>
              <a:t>вербы</a:t>
            </a:r>
            <a:r>
              <a:rPr lang="ru-RU" dirty="0" smtClean="0"/>
              <a:t> – это самый традиционный и распространенный подарок в </a:t>
            </a:r>
            <a:r>
              <a:rPr lang="ru-RU" b="1" dirty="0" smtClean="0"/>
              <a:t>Вербное воскресенье</a:t>
            </a:r>
            <a:r>
              <a:rPr lang="ru-RU" dirty="0" smtClean="0"/>
              <a:t>. Считается, что в этот день освященные букеты нужно преподносить в качестве знака внимания своим самым близким родственникам и друзьям, желая им здоровья, благополучия и душевного спокойствия. Небольшие букеты, композиции из </a:t>
            </a:r>
            <a:r>
              <a:rPr lang="ru-RU" b="1" dirty="0" smtClean="0"/>
              <a:t>вербы</a:t>
            </a:r>
            <a:r>
              <a:rPr lang="ru-RU" dirty="0" smtClean="0"/>
              <a:t>, помещенные в вазу или плетеную корзинку, дополненные другими яркими цветами – каждый добавляет что-то на свой вкус.</a:t>
            </a:r>
          </a:p>
          <a:p>
            <a:r>
              <a:rPr lang="ru-RU" dirty="0" smtClean="0"/>
              <a:t>По традиции </a:t>
            </a:r>
            <a:r>
              <a:rPr lang="ru-RU" b="1" dirty="0" smtClean="0"/>
              <a:t>вербные</a:t>
            </a:r>
            <a:r>
              <a:rPr lang="ru-RU" dirty="0" smtClean="0"/>
              <a:t> букеты должны быть </a:t>
            </a:r>
            <a:r>
              <a:rPr lang="ru-RU" dirty="0" smtClean="0"/>
              <a:t>небольшими </a:t>
            </a:r>
            <a:r>
              <a:rPr lang="ru-RU" dirty="0" smtClean="0"/>
              <a:t>и состоять из, самое большое, семи веточек. </a:t>
            </a:r>
            <a:endParaRPr lang="ru-RU" dirty="0" smtClean="0"/>
          </a:p>
          <a:p>
            <a:r>
              <a:rPr lang="ru-RU" dirty="0" smtClean="0"/>
              <a:t>Освящённые </a:t>
            </a:r>
            <a:r>
              <a:rPr lang="ru-RU" dirty="0" smtClean="0"/>
              <a:t>веточки вербы ставят дома перед иконами, в красный угол. Через год ими обметают все углы в доме и обязательно сжигают. А на их место ставят свежие веточки, которые будут оберегать дом и домочадцев от болезней и сглаза. 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 smtClean="0"/>
              <a:t>Вербное воскресенье устраивались вербные базары или ярмарки. На ярмарке можно было купить разные игрушки и сладости, свистульки, книги.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Поверья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Расцветающее </a:t>
            </a:r>
            <a:r>
              <a:rPr lang="ru-RU" dirty="0" smtClean="0"/>
              <a:t>дерево </a:t>
            </a:r>
            <a:r>
              <a:rPr lang="ru-RU" b="1" dirty="0" smtClean="0"/>
              <a:t>вербы передает здоровье</a:t>
            </a:r>
            <a:r>
              <a:rPr lang="ru-RU" dirty="0" smtClean="0"/>
              <a:t>, силу, красоту всем, кто её коснётся.</a:t>
            </a:r>
          </a:p>
          <a:p>
            <a:r>
              <a:rPr lang="ru-RU" b="1" dirty="0" smtClean="0"/>
              <a:t>Вербе</a:t>
            </a:r>
            <a:r>
              <a:rPr lang="ru-RU" dirty="0" smtClean="0"/>
              <a:t> приписывают силу охранять дома, останавливать бурю, обнаруживать клады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Ветки </a:t>
            </a:r>
            <a:r>
              <a:rPr lang="ru-RU" b="1" dirty="0" smtClean="0"/>
              <a:t>вербы </a:t>
            </a:r>
            <a:r>
              <a:rPr lang="ru-RU" dirty="0" smtClean="0"/>
              <a:t>непременно нужно сорвать до субботы, так как после субботнего вечера они уже считаются освященными – теперь они символизируют торжество жизни над смертью, так что срывать их строго </a:t>
            </a:r>
            <a:r>
              <a:rPr lang="ru-RU" smtClean="0"/>
              <a:t>запрещается</a:t>
            </a:r>
            <a:r>
              <a:rPr lang="ru-RU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Приговорка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Верба, верба, верба хлест,</a:t>
            </a:r>
          </a:p>
          <a:p>
            <a:r>
              <a:rPr lang="ru-RU" dirty="0" smtClean="0"/>
              <a:t>Верба хлест – бьет до слез,</a:t>
            </a:r>
          </a:p>
          <a:p>
            <a:r>
              <a:rPr lang="ru-RU" dirty="0" smtClean="0"/>
              <a:t>Верба синя – бьет не сильно,</a:t>
            </a:r>
          </a:p>
          <a:p>
            <a:r>
              <a:rPr lang="ru-RU" dirty="0" smtClean="0"/>
              <a:t>Верба красна – бьет напрасно,</a:t>
            </a:r>
          </a:p>
          <a:p>
            <a:r>
              <a:rPr lang="ru-RU" dirty="0" smtClean="0"/>
              <a:t>Верба бела – бьет за дело,</a:t>
            </a:r>
          </a:p>
          <a:p>
            <a:r>
              <a:rPr lang="ru-RU" dirty="0" smtClean="0"/>
              <a:t>Верба хлест – бьет до слез!</a:t>
            </a:r>
          </a:p>
          <a:p>
            <a:r>
              <a:rPr lang="ru-RU" dirty="0" smtClean="0"/>
              <a:t>Будь здоров, как вода,</a:t>
            </a:r>
          </a:p>
          <a:p>
            <a:r>
              <a:rPr lang="ru-RU" dirty="0" smtClean="0"/>
              <a:t>Будь богат, как земля!</a:t>
            </a:r>
          </a:p>
          <a:p>
            <a:r>
              <a:rPr lang="ru-RU" dirty="0" smtClean="0"/>
              <a:t>Пришла верба из-за моря,</a:t>
            </a:r>
          </a:p>
          <a:p>
            <a:r>
              <a:rPr lang="ru-RU" dirty="0" smtClean="0"/>
              <a:t>Принесла верба здоровья!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Веселые игры и хороводы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i="1" smtClean="0"/>
              <a:t>Играющие встают в два круга (мальчики и девочки), из каждого круга выбирается ведущий: девочка и мальчик. </a:t>
            </a:r>
          </a:p>
          <a:p>
            <a:r>
              <a:rPr lang="ru-RU" i="1" smtClean="0"/>
              <a:t>Дети водят хоровод, </a:t>
            </a:r>
            <a:r>
              <a:rPr lang="ru-RU" i="1" u="sng" smtClean="0"/>
              <a:t>приговаривая</a:t>
            </a:r>
            <a:r>
              <a:rPr lang="ru-RU" i="1" smtClean="0"/>
              <a:t>:</a:t>
            </a:r>
          </a:p>
          <a:p>
            <a:r>
              <a:rPr lang="ru-RU" b="1" smtClean="0"/>
              <a:t>Верба, верба, вербочка,</a:t>
            </a:r>
          </a:p>
          <a:p>
            <a:r>
              <a:rPr lang="ru-RU" b="1" smtClean="0"/>
              <a:t>Вербочка кудрявая,</a:t>
            </a:r>
          </a:p>
          <a:p>
            <a:r>
              <a:rPr lang="ru-RU" b="1" smtClean="0"/>
              <a:t>Не расти, верба, во ржи,</a:t>
            </a:r>
          </a:p>
          <a:p>
            <a:r>
              <a:rPr lang="ru-RU" b="1" smtClean="0"/>
              <a:t>Расти, верба, на меже.</a:t>
            </a:r>
          </a:p>
          <a:p>
            <a:r>
              <a:rPr lang="ru-RU" b="1" smtClean="0"/>
              <a:t>Как в огороде царевна</a:t>
            </a:r>
          </a:p>
          <a:p>
            <a:r>
              <a:rPr lang="ru-RU" b="1" smtClean="0"/>
              <a:t>Посреди круга стоит,</a:t>
            </a:r>
          </a:p>
          <a:p>
            <a:r>
              <a:rPr lang="ru-RU" b="1" smtClean="0"/>
              <a:t>Ее ветер не берёт,</a:t>
            </a:r>
          </a:p>
          <a:p>
            <a:r>
              <a:rPr lang="ru-RU" b="1" smtClean="0"/>
              <a:t>Канарейка гнездо вьёт.</a:t>
            </a:r>
          </a:p>
          <a:p>
            <a:r>
              <a:rPr lang="ru-RU" i="1" smtClean="0"/>
              <a:t>На слово «вьёт» девочка и мальчик разрывают свои круги и делают руками «воротики».</a:t>
            </a:r>
          </a:p>
          <a:p>
            <a:r>
              <a:rPr lang="ru-RU" i="1" smtClean="0"/>
              <a:t>Дети проходят в них, </a:t>
            </a:r>
            <a:r>
              <a:rPr lang="ru-RU" i="1" u="sng" smtClean="0"/>
              <a:t>продолжая говорить</a:t>
            </a:r>
            <a:r>
              <a:rPr lang="ru-RU" i="1" smtClean="0"/>
              <a:t>:</a:t>
            </a:r>
          </a:p>
          <a:p>
            <a:r>
              <a:rPr lang="ru-RU" b="1" smtClean="0"/>
              <a:t>Канарейка </a:t>
            </a:r>
            <a:r>
              <a:rPr lang="ru-RU" smtClean="0"/>
              <a:t>– </a:t>
            </a:r>
            <a:r>
              <a:rPr lang="ru-RU" i="1" smtClean="0"/>
              <a:t>(имя девочки)</a:t>
            </a:r>
            <a:r>
              <a:rPr lang="ru-RU" smtClean="0"/>
              <a:t>.</a:t>
            </a:r>
          </a:p>
          <a:p>
            <a:r>
              <a:rPr lang="ru-RU" b="1" smtClean="0"/>
              <a:t>Соловейка </a:t>
            </a:r>
            <a:r>
              <a:rPr lang="ru-RU" smtClean="0"/>
              <a:t>– </a:t>
            </a:r>
            <a:r>
              <a:rPr lang="ru-RU" i="1" smtClean="0"/>
              <a:t>(имя мальчика)</a:t>
            </a:r>
            <a:r>
              <a:rPr lang="ru-RU" smtClean="0"/>
              <a:t>.</a:t>
            </a:r>
          </a:p>
          <a:p>
            <a:r>
              <a:rPr lang="ru-RU" b="1" u="sng" smtClean="0"/>
              <a:t>Люди спросят</a:t>
            </a:r>
            <a:r>
              <a:rPr lang="ru-RU" b="1" smtClean="0"/>
              <a:t>: </a:t>
            </a:r>
            <a:r>
              <a:rPr lang="ru-RU" b="1" i="1" smtClean="0"/>
              <a:t>«Кто такой?»</a:t>
            </a:r>
            <a:endParaRPr lang="ru-RU" b="1" smtClean="0"/>
          </a:p>
          <a:p>
            <a:r>
              <a:rPr lang="ru-RU" b="1" i="1" smtClean="0"/>
              <a:t>(Имя девочки)</a:t>
            </a:r>
            <a:r>
              <a:rPr lang="ru-RU" b="1" u="sng" smtClean="0"/>
              <a:t>скажет</a:t>
            </a:r>
            <a:r>
              <a:rPr lang="ru-RU" b="1" smtClean="0"/>
              <a:t>: </a:t>
            </a:r>
            <a:r>
              <a:rPr lang="ru-RU" b="1" i="1" smtClean="0"/>
              <a:t>«Милый мой»</a:t>
            </a:r>
            <a:r>
              <a:rPr lang="ru-RU" b="1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Русская народная игра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«</a:t>
            </a:r>
            <a:r>
              <a:rPr lang="ru-RU" b="1" dirty="0" smtClean="0"/>
              <a:t>Займи место»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 smtClean="0"/>
              <a:t>По </a:t>
            </a:r>
            <a:r>
              <a:rPr lang="ru-RU" i="1" dirty="0" smtClean="0"/>
              <a:t>считалке </a:t>
            </a:r>
            <a:r>
              <a:rPr lang="ru-RU" i="1" dirty="0" smtClean="0"/>
              <a:t>выбирается водящий, </a:t>
            </a:r>
            <a:r>
              <a:rPr lang="ru-RU" i="1" dirty="0" smtClean="0"/>
              <a:t>ему дают в руки веточку вербы. Остальные образуют круг. Водящий ходит за кругом и говорит :</a:t>
            </a:r>
          </a:p>
          <a:p>
            <a:r>
              <a:rPr lang="ru-RU" b="1" dirty="0" smtClean="0"/>
              <a:t>С вербой, с вербой</a:t>
            </a:r>
          </a:p>
          <a:p>
            <a:r>
              <a:rPr lang="ru-RU" b="1" dirty="0" smtClean="0"/>
              <a:t>Иду за тобой.</a:t>
            </a:r>
          </a:p>
          <a:p>
            <a:r>
              <a:rPr lang="ru-RU" b="1" dirty="0" smtClean="0"/>
              <a:t>Коснусь вербой,</a:t>
            </a:r>
          </a:p>
          <a:p>
            <a:r>
              <a:rPr lang="ru-RU" b="1" dirty="0" smtClean="0"/>
              <a:t>Беги за мной. Хоп!</a:t>
            </a:r>
          </a:p>
          <a:p>
            <a:r>
              <a:rPr lang="ru-RU" i="1" dirty="0" smtClean="0"/>
              <a:t>Сказав «хоп», водящий ударяет веточкой по спине одного из игроков. Тот, кого ударили, бежит по кругу навстречу водящему. Кто раньше обежит круг, занимает свободное место, а оставшийся становится водящим.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Русская народная игра «</a:t>
            </a:r>
            <a:r>
              <a:rPr lang="ru-RU" dirty="0" err="1" smtClean="0"/>
              <a:t>Малечина-калечина</a:t>
            </a:r>
            <a:r>
              <a:rPr lang="ru-RU" dirty="0" smtClean="0"/>
              <a:t>»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smtClean="0"/>
              <a:t>У </a:t>
            </a:r>
            <a:r>
              <a:rPr lang="ru-RU" i="1" dirty="0" smtClean="0"/>
              <a:t>каждого игрока в руках веточка вербы. </a:t>
            </a:r>
            <a:endParaRPr lang="ru-RU" i="1" dirty="0" smtClean="0"/>
          </a:p>
          <a:p>
            <a:r>
              <a:rPr lang="ru-RU" i="1" dirty="0" smtClean="0"/>
              <a:t>Выбирается ведущий</a:t>
            </a:r>
            <a:r>
              <a:rPr lang="ru-RU" i="1" dirty="0" smtClean="0"/>
              <a:t>, </a:t>
            </a:r>
            <a:r>
              <a:rPr lang="ru-RU" i="1" dirty="0" smtClean="0"/>
              <a:t>все произносят</a:t>
            </a:r>
            <a:r>
              <a:rPr lang="ru-RU" i="1" dirty="0" smtClean="0"/>
              <a:t> следующие слова: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«</a:t>
            </a:r>
            <a:r>
              <a:rPr lang="ru-RU" b="1" dirty="0" err="1" smtClean="0"/>
              <a:t>Малечина-калечина</a:t>
            </a:r>
            <a:r>
              <a:rPr lang="ru-RU" b="1" dirty="0" smtClean="0"/>
              <a:t>,</a:t>
            </a:r>
            <a:br>
              <a:rPr lang="ru-RU" b="1" dirty="0" smtClean="0"/>
            </a:br>
            <a:r>
              <a:rPr lang="ru-RU" b="1" dirty="0" smtClean="0"/>
              <a:t>Сколько часов</a:t>
            </a:r>
            <a:br>
              <a:rPr lang="ru-RU" b="1" dirty="0" smtClean="0"/>
            </a:br>
            <a:r>
              <a:rPr lang="ru-RU" b="1" dirty="0" smtClean="0"/>
              <a:t>Осталось до вечера?»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i="1" dirty="0" smtClean="0"/>
              <a:t>Все играющие ставят </a:t>
            </a:r>
            <a:r>
              <a:rPr lang="ru-RU" i="1" dirty="0" smtClean="0"/>
              <a:t>веточки на свои ладони (или на любой палец руки</a:t>
            </a:r>
            <a:r>
              <a:rPr lang="ru-RU" i="1" dirty="0" smtClean="0"/>
              <a:t>.) </a:t>
            </a:r>
            <a:r>
              <a:rPr lang="ru-RU" i="1" dirty="0" smtClean="0"/>
              <a:t>Пальцами другой руки нельзя </a:t>
            </a:r>
            <a:r>
              <a:rPr lang="ru-RU" i="1" dirty="0" smtClean="0"/>
              <a:t>поддерживать </a:t>
            </a:r>
            <a:r>
              <a:rPr lang="ru-RU" i="1" dirty="0" err="1" smtClean="0"/>
              <a:t>калечину</a:t>
            </a:r>
            <a:r>
              <a:rPr lang="ru-RU" i="1" dirty="0" smtClean="0"/>
              <a:t>. Чтобы ветка не упала, необходимо </a:t>
            </a:r>
            <a:r>
              <a:rPr lang="ru-RU" i="1" dirty="0" smtClean="0"/>
              <a:t>делать </a:t>
            </a:r>
            <a:r>
              <a:rPr lang="ru-RU" i="1" dirty="0" smtClean="0"/>
              <a:t>балансирующие движения рукой и всем телом. Как только </a:t>
            </a:r>
            <a:r>
              <a:rPr lang="ru-RU" i="1" dirty="0" smtClean="0"/>
              <a:t>играющие ставят </a:t>
            </a:r>
            <a:r>
              <a:rPr lang="ru-RU" i="1" dirty="0" smtClean="0"/>
              <a:t>веточки, ведущий </a:t>
            </a:r>
            <a:r>
              <a:rPr lang="ru-RU" i="1" dirty="0" smtClean="0"/>
              <a:t>начинает </a:t>
            </a:r>
            <a:r>
              <a:rPr lang="ru-RU" i="1" dirty="0" smtClean="0"/>
              <a:t>считать: «Раз, два, три…».</a:t>
            </a:r>
            <a:br>
              <a:rPr lang="ru-RU" i="1" dirty="0" smtClean="0"/>
            </a:br>
            <a:r>
              <a:rPr lang="ru-RU" i="1" dirty="0" smtClean="0"/>
              <a:t>Выигрывает тот</a:t>
            </a:r>
            <a:r>
              <a:rPr lang="ru-RU" i="1" dirty="0" smtClean="0"/>
              <a:t>, кто дольше </a:t>
            </a:r>
            <a:r>
              <a:rPr lang="ru-RU" i="1" dirty="0" smtClean="0"/>
              <a:t>продержит </a:t>
            </a:r>
            <a:r>
              <a:rPr lang="ru-RU" i="1" smtClean="0"/>
              <a:t>веточку.</a:t>
            </a:r>
            <a:endParaRPr lang="ru-RU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48992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Пальчиковая гимнастика</a:t>
            </a:r>
            <a:br>
              <a:rPr lang="ru-RU" b="1" dirty="0" smtClean="0"/>
            </a:br>
            <a:r>
              <a:rPr lang="ru-RU" b="1" dirty="0" smtClean="0"/>
              <a:t>«Гости»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 smtClean="0"/>
              <a:t>Ладони </a:t>
            </a:r>
            <a:r>
              <a:rPr lang="ru-RU" i="1" dirty="0" smtClean="0"/>
              <a:t>сомкнуты перед грудью, пальцы левой руки плотно прижаты к пальцам правой руки.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- Мама, мама!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Мизинцы </a:t>
            </a:r>
            <a:r>
              <a:rPr lang="ru-RU" i="1" dirty="0" smtClean="0"/>
              <a:t>четыре раза постукивают друг о </a:t>
            </a:r>
            <a:r>
              <a:rPr lang="ru-RU" i="1" dirty="0" smtClean="0"/>
              <a:t>друга</a:t>
            </a:r>
            <a:endParaRPr lang="ru-RU" i="1" dirty="0" smtClean="0"/>
          </a:p>
          <a:p>
            <a:r>
              <a:rPr lang="ru-RU" dirty="0" smtClean="0"/>
              <a:t>- </a:t>
            </a:r>
            <a:r>
              <a:rPr lang="ru-RU" b="1" dirty="0" smtClean="0"/>
              <a:t>Что, что, что?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Три </a:t>
            </a:r>
            <a:r>
              <a:rPr lang="ru-RU" i="1" dirty="0" smtClean="0"/>
              <a:t>раза постукивают друг о друга указательные </a:t>
            </a:r>
            <a:r>
              <a:rPr lang="ru-RU" i="1" dirty="0" smtClean="0"/>
              <a:t>пальцы</a:t>
            </a:r>
            <a:endParaRPr lang="ru-RU" i="1" dirty="0" smtClean="0"/>
          </a:p>
          <a:p>
            <a:r>
              <a:rPr lang="ru-RU" dirty="0" smtClean="0"/>
              <a:t>- </a:t>
            </a:r>
            <a:r>
              <a:rPr lang="ru-RU" b="1" dirty="0" smtClean="0"/>
              <a:t>Гости едут!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Постукивают мизинцы</a:t>
            </a:r>
            <a:endParaRPr lang="ru-RU" i="1" dirty="0" smtClean="0"/>
          </a:p>
          <a:p>
            <a:r>
              <a:rPr lang="ru-RU" dirty="0" smtClean="0"/>
              <a:t>- </a:t>
            </a:r>
            <a:r>
              <a:rPr lang="ru-RU" b="1" dirty="0" smtClean="0"/>
              <a:t>Ну и что?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Постукивают </a:t>
            </a:r>
            <a:r>
              <a:rPr lang="ru-RU" i="1" dirty="0" smtClean="0"/>
              <a:t>указательные </a:t>
            </a:r>
            <a:r>
              <a:rPr lang="ru-RU" i="1" dirty="0" smtClean="0"/>
              <a:t>пальцы</a:t>
            </a:r>
            <a:endParaRPr lang="ru-RU" i="1" dirty="0" smtClean="0"/>
          </a:p>
          <a:p>
            <a:r>
              <a:rPr lang="ru-RU" b="1" dirty="0" smtClean="0"/>
              <a:t>- </a:t>
            </a:r>
            <a:r>
              <a:rPr lang="ru-RU" b="1" dirty="0" err="1" smtClean="0"/>
              <a:t>Здрасьте</a:t>
            </a:r>
            <a:r>
              <a:rPr lang="ru-RU" b="1" dirty="0" smtClean="0"/>
              <a:t>, </a:t>
            </a:r>
            <a:r>
              <a:rPr lang="ru-RU" b="1" dirty="0" err="1" smtClean="0"/>
              <a:t>здрастье</a:t>
            </a:r>
            <a:r>
              <a:rPr lang="ru-RU" b="1" dirty="0" smtClean="0"/>
              <a:t>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Средний </a:t>
            </a:r>
            <a:r>
              <a:rPr lang="ru-RU" i="1" dirty="0" smtClean="0"/>
              <a:t>и безымянный пальцы дважды перекрещиваются с теми же пальцами другой руки, обходя их то справа, то </a:t>
            </a:r>
            <a:r>
              <a:rPr lang="ru-RU" i="1" dirty="0" smtClean="0"/>
              <a:t>слева</a:t>
            </a:r>
            <a:endParaRPr lang="ru-RU" i="1" dirty="0" smtClean="0"/>
          </a:p>
          <a:p>
            <a:r>
              <a:rPr lang="ru-RU" b="1" dirty="0" smtClean="0"/>
              <a:t>- Чмок, чмок, чмок!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Гости </a:t>
            </a:r>
            <a:r>
              <a:rPr lang="ru-RU" i="1" dirty="0" smtClean="0"/>
              <a:t>целуются, средний и безымянный пальцы постукивают по тем же пальцам другой </a:t>
            </a:r>
            <a:r>
              <a:rPr lang="ru-RU" i="1" dirty="0" smtClean="0"/>
              <a:t>руки</a:t>
            </a:r>
            <a:endParaRPr lang="ru-RU" i="1" dirty="0" smtClean="0"/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Стихи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------------------------------------------</a:t>
            </a:r>
          </a:p>
          <a:p>
            <a:r>
              <a:rPr lang="ru-RU" dirty="0" smtClean="0"/>
              <a:t>Перед </a:t>
            </a:r>
            <a:r>
              <a:rPr lang="ru-RU" dirty="0" smtClean="0"/>
              <a:t>пасхой наступает </a:t>
            </a:r>
            <a:br>
              <a:rPr lang="ru-RU" dirty="0" smtClean="0"/>
            </a:br>
            <a:r>
              <a:rPr lang="ru-RU" dirty="0" smtClean="0"/>
              <a:t>Воскресенье Вербное-</a:t>
            </a:r>
            <a:br>
              <a:rPr lang="ru-RU" dirty="0" smtClean="0"/>
            </a:br>
            <a:r>
              <a:rPr lang="ru-RU" dirty="0" smtClean="0"/>
              <a:t>В этот день верба приносит </a:t>
            </a:r>
            <a:br>
              <a:rPr lang="ru-RU" dirty="0" smtClean="0"/>
            </a:br>
            <a:r>
              <a:rPr lang="ru-RU" dirty="0" smtClean="0"/>
              <a:t>Действие волшебное!</a:t>
            </a:r>
            <a:br>
              <a:rPr lang="ru-RU" dirty="0" smtClean="0"/>
            </a:br>
            <a:r>
              <a:rPr lang="ru-RU" dirty="0" smtClean="0"/>
              <a:t>Рано утром Вы сорвите </a:t>
            </a:r>
            <a:br>
              <a:rPr lang="ru-RU" dirty="0" smtClean="0"/>
            </a:br>
            <a:r>
              <a:rPr lang="ru-RU" dirty="0" smtClean="0"/>
              <a:t>Прутик самый длинный </a:t>
            </a:r>
            <a:br>
              <a:rPr lang="ru-RU" dirty="0" smtClean="0"/>
            </a:br>
            <a:r>
              <a:rPr lang="ru-RU" dirty="0" smtClean="0"/>
              <a:t>Ведь верба - наш оберег </a:t>
            </a:r>
            <a:br>
              <a:rPr lang="ru-RU" dirty="0" smtClean="0"/>
            </a:br>
            <a:r>
              <a:rPr lang="ru-RU" dirty="0" smtClean="0"/>
              <a:t>И символ старинный. </a:t>
            </a:r>
            <a:br>
              <a:rPr lang="ru-RU" dirty="0" smtClean="0"/>
            </a:br>
            <a:r>
              <a:rPr lang="ru-RU" dirty="0" smtClean="0"/>
              <a:t>Веточки вербы весенней</a:t>
            </a:r>
            <a:br>
              <a:rPr lang="ru-RU" dirty="0" smtClean="0"/>
            </a:br>
            <a:r>
              <a:rPr lang="ru-RU" dirty="0" smtClean="0"/>
              <a:t>В церкви освятите</a:t>
            </a:r>
            <a:br>
              <a:rPr lang="ru-RU" dirty="0" smtClean="0"/>
            </a:br>
            <a:r>
              <a:rPr lang="ru-RU" dirty="0" smtClean="0"/>
              <a:t>И до следующей Пасхи </a:t>
            </a:r>
            <a:br>
              <a:rPr lang="ru-RU" dirty="0" smtClean="0"/>
            </a:br>
            <a:r>
              <a:rPr lang="ru-RU" dirty="0" smtClean="0"/>
              <a:t>Дома сохраните!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146</TotalTime>
  <Words>243</Words>
  <Application>Microsoft Office PowerPoint</Application>
  <PresentationFormat>Экран (4:3)</PresentationFormat>
  <Paragraphs>110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Вербное воскресенье</vt:lpstr>
      <vt:lpstr>Традиции</vt:lpstr>
      <vt:lpstr>Поверья</vt:lpstr>
      <vt:lpstr>Приговорка</vt:lpstr>
      <vt:lpstr>Веселые игры и хороводы</vt:lpstr>
      <vt:lpstr>Русская народная игра  «Займи место»</vt:lpstr>
      <vt:lpstr>Русская народная игра «Малечина-калечина» </vt:lpstr>
      <vt:lpstr>Пальчиковая гимнастика «Гости»</vt:lpstr>
      <vt:lpstr>Стихи</vt:lpstr>
      <vt:lpstr>Слайд 10</vt:lpstr>
      <vt:lpstr>Агния Барто «Верба»</vt:lpstr>
      <vt:lpstr>  Физкультминутка: «Про весну»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15</cp:revision>
  <dcterms:created xsi:type="dcterms:W3CDTF">2020-04-08T06:02:19Z</dcterms:created>
  <dcterms:modified xsi:type="dcterms:W3CDTF">2020-04-08T08:29:01Z</dcterms:modified>
</cp:coreProperties>
</file>